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cs/Vyzvy/Seznam/Vyzva-c-69-Integrovany-zachranny-system-integrov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</a:t>
            </a:r>
            <a:r>
              <a:rPr lang="cs-CZ" sz="3600" dirty="0" smtClean="0">
                <a:solidFill>
                  <a:srgbClr val="C00000"/>
                </a:solidFill>
              </a:rPr>
              <a:t>Zmírnění dopadů živelných pohrom 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dirty="0" smtClean="0">
                <a:solidFill>
                  <a:srgbClr val="C00000"/>
                </a:solidFill>
              </a:rPr>
              <a:t>5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14. 1. 2019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smtClean="0"/>
              <a:t>Monitoring, udržitelnost</a:t>
            </a:r>
            <a:endParaRPr lang="cs-CZ" dirty="0" smtClean="0"/>
          </a:p>
          <a:p>
            <a:pPr lvl="0"/>
            <a:r>
              <a:rPr lang="cs-CZ" smtClean="0"/>
              <a:t>Publicita</a:t>
            </a:r>
            <a:r>
              <a:rPr lang="cs-CZ" dirty="0" smtClean="0"/>
              <a:t>, účetnictví, archivace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r>
              <a:rPr lang="cs-CZ" dirty="0" smtClean="0"/>
              <a:t>po </a:t>
            </a:r>
            <a:r>
              <a:rPr lang="cs-CZ" dirty="0"/>
              <a:t>dobu udržitelnosti je příjemce povinen prokázat fungování služeb v druhu a kapacitě, kterou určil v žádosti o </a:t>
            </a:r>
            <a:r>
              <a:rPr lang="cs-CZ" dirty="0" smtClean="0"/>
              <a:t>podporu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lvl="0"/>
            <a:r>
              <a:rPr lang="cs-CZ" dirty="0" smtClean="0"/>
              <a:t>Dostupnost dokumentů </a:t>
            </a:r>
            <a:r>
              <a:rPr lang="cs-CZ" dirty="0" smtClean="0"/>
              <a:t>na: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www.irop.mmr.cz/cs/Vyzvy/Seznam/Vyzva-c-69-Integrovany-zachranny-system-integrovan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1840</Words>
  <Application>Microsoft Office PowerPoint</Application>
  <PresentationFormat>Širokoúhlá obrazovka</PresentationFormat>
  <Paragraphs>190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199</cp:revision>
  <dcterms:created xsi:type="dcterms:W3CDTF">2017-10-23T09:57:02Z</dcterms:created>
  <dcterms:modified xsi:type="dcterms:W3CDTF">2019-03-04T15:39:14Z</dcterms:modified>
</cp:coreProperties>
</file>