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35" r:id="rId23"/>
    <p:sldId id="311" r:id="rId24"/>
    <p:sldId id="298" r:id="rId25"/>
    <p:sldId id="320" r:id="rId26"/>
    <p:sldId id="321" r:id="rId27"/>
    <p:sldId id="331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getmedia/4bafc2cf-1d26-4883-b389-95f202c067f8/Specificka-pravidla_2-4_CLLD_1-2.pdf.aspx?ext=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 smtClean="0">
                <a:solidFill>
                  <a:srgbClr val="C00000"/>
                </a:solidFill>
              </a:rPr>
              <a:t>MAS-Chrudimsko- Rozvoj infrastruktury pro kvalitní vzdělávání všech věkových skupin-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smtClean="0">
                <a:solidFill>
                  <a:srgbClr val="C00000"/>
                </a:solidFill>
              </a:rPr>
              <a:t>11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16. 8. 2021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dirty="0" smtClean="0"/>
              <a:t>Monitoring, udržitelnost</a:t>
            </a:r>
          </a:p>
          <a:p>
            <a:pPr lvl="0"/>
            <a:r>
              <a:rPr lang="cs-CZ" dirty="0" smtClean="0"/>
              <a:t>Publicita, účetnictví, archivace</a:t>
            </a:r>
          </a:p>
          <a:p>
            <a:pPr lvl="0"/>
            <a:r>
              <a:rPr lang="cs-CZ" dirty="0"/>
              <a:t>R</a:t>
            </a:r>
            <a:r>
              <a:rPr lang="cs-CZ" dirty="0" smtClean="0"/>
              <a:t>ůzné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povinnosti </a:t>
            </a:r>
            <a:r>
              <a:rPr lang="cs-CZ" dirty="0"/>
              <a:t>příjemce v době udržitelnosti jsou definovány v kap. 20 Obecných pravidel.</a:t>
            </a:r>
          </a:p>
          <a:p>
            <a:r>
              <a:rPr lang="cs-CZ" dirty="0" smtClean="0"/>
              <a:t>řádně </a:t>
            </a:r>
            <a:r>
              <a:rPr lang="cs-CZ" dirty="0"/>
              <a:t>uchovávat veškerou dokumentaci a účetní doklady související s realizací projektu,</a:t>
            </a:r>
          </a:p>
          <a:p>
            <a:r>
              <a:rPr lang="cs-CZ" dirty="0" smtClean="0"/>
              <a:t>veškerý </a:t>
            </a:r>
            <a:r>
              <a:rPr lang="cs-CZ" dirty="0"/>
              <a:t>pořízený majetek používat k účelu, ke kterému se zavázal v žádosti o podporu,</a:t>
            </a:r>
          </a:p>
          <a:p>
            <a:r>
              <a:rPr lang="cs-CZ" dirty="0" smtClean="0"/>
              <a:t>zajistit </a:t>
            </a:r>
            <a:r>
              <a:rPr lang="cs-CZ" dirty="0"/>
              <a:t>financování veškerých výdajů spojených s provozem a </a:t>
            </a:r>
            <a:r>
              <a:rPr lang="cs-CZ" dirty="0" smtClean="0"/>
              <a:t>údržbou</a:t>
            </a: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době udržitelnosti projektu musí být veškerý pořízený majetek </a:t>
            </a:r>
            <a:r>
              <a:rPr lang="cs-CZ" dirty="0" smtClean="0"/>
              <a:t>evidován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době udržitelnosti musí být dodržovány cílové hodnoty indikátorů stanovené v Rozhodnutí/Stanovení </a:t>
            </a:r>
            <a:r>
              <a:rPr lang="cs-CZ" dirty="0" smtClean="0"/>
              <a:t>výdajů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</a:t>
            </a:r>
            <a:r>
              <a:rPr lang="cs-CZ" sz="2000" smtClean="0"/>
              <a:t>Michaela Matěnová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marL="914400" lvl="2" indent="0">
              <a:buNone/>
            </a:pPr>
            <a:r>
              <a:rPr lang="cs-CZ" dirty="0" smtClean="0"/>
              <a:t>Dostupnost dokumentů na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http://www.irop.mmr.cz/getmedia/4bafc2cf-1d26-4883-b389-95f202c067f8/Specificka-pravidla_2-4_CLLD_1-2.pdf.aspx?ext=.</a:t>
            </a:r>
            <a:r>
              <a:rPr lang="cs-CZ" dirty="0" smtClean="0">
                <a:hlinkClick r:id="rId2"/>
              </a:rPr>
              <a:t>pdf</a:t>
            </a:r>
            <a:endParaRPr lang="cs-CZ" dirty="0" smtClean="0"/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18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téměř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</TotalTime>
  <Words>2028</Words>
  <Application>Microsoft Office PowerPoint</Application>
  <PresentationFormat>Širokoúhlá obrazovka</PresentationFormat>
  <Paragraphs>190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210</cp:revision>
  <dcterms:created xsi:type="dcterms:W3CDTF">2017-10-23T09:57:02Z</dcterms:created>
  <dcterms:modified xsi:type="dcterms:W3CDTF">2021-09-29T14:28:53Z</dcterms:modified>
</cp:coreProperties>
</file>