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35" r:id="rId23"/>
    <p:sldId id="311" r:id="rId24"/>
    <p:sldId id="298" r:id="rId25"/>
    <p:sldId id="320" r:id="rId26"/>
    <p:sldId id="321" r:id="rId27"/>
    <p:sldId id="331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cs/Vyzvy/Seznam/Vyzva-c-69-Integrovany-zachranny-system-integrov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 smtClean="0">
                <a:solidFill>
                  <a:srgbClr val="C00000"/>
                </a:solidFill>
              </a:rPr>
              <a:t>MAS-Chrudimsko- Zmírnění dopadů živelných pohrom -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dirty="0" smtClean="0">
                <a:solidFill>
                  <a:srgbClr val="C00000"/>
                </a:solidFill>
              </a:rPr>
              <a:t>10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9.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2019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dirty="0" smtClean="0"/>
              <a:t>Monitoring, udržitelnost</a:t>
            </a:r>
          </a:p>
          <a:p>
            <a:pPr lvl="0"/>
            <a:r>
              <a:rPr lang="cs-CZ" dirty="0" smtClean="0"/>
              <a:t>Publicita, účetnictví, </a:t>
            </a:r>
            <a:r>
              <a:rPr lang="cs-CZ" dirty="0" smtClean="0"/>
              <a:t>archivace</a:t>
            </a:r>
          </a:p>
          <a:p>
            <a:pPr lvl="0"/>
            <a:r>
              <a:rPr lang="cs-CZ" dirty="0" smtClean="0"/>
              <a:t>Různé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povinnosti </a:t>
            </a:r>
            <a:r>
              <a:rPr lang="cs-CZ" dirty="0"/>
              <a:t>příjemce v době udržitelnosti jsou definovány v kap. 20 Obecných pravidel.</a:t>
            </a:r>
          </a:p>
          <a:p>
            <a:r>
              <a:rPr lang="cs-CZ" dirty="0" smtClean="0"/>
              <a:t>řádně </a:t>
            </a:r>
            <a:r>
              <a:rPr lang="cs-CZ" dirty="0"/>
              <a:t>uchovávat veškerou dokumentaci a účetní doklady související s realizací projektu,</a:t>
            </a:r>
          </a:p>
          <a:p>
            <a:r>
              <a:rPr lang="cs-CZ" dirty="0" smtClean="0"/>
              <a:t>veškerý </a:t>
            </a:r>
            <a:r>
              <a:rPr lang="cs-CZ" dirty="0"/>
              <a:t>pořízený majetek používat k účelu, ke kterému se zavázal v žádosti o podporu,</a:t>
            </a:r>
          </a:p>
          <a:p>
            <a:r>
              <a:rPr lang="cs-CZ" dirty="0" smtClean="0"/>
              <a:t>zajistit </a:t>
            </a:r>
            <a:r>
              <a:rPr lang="cs-CZ" dirty="0"/>
              <a:t>financování veškerých výdajů spojených s provozem a </a:t>
            </a:r>
            <a:r>
              <a:rPr lang="cs-CZ" dirty="0" smtClean="0"/>
              <a:t>údržbou</a:t>
            </a: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době udržitelnosti projektu musí být veškerý pořízený majetek </a:t>
            </a:r>
            <a:r>
              <a:rPr lang="cs-CZ" dirty="0" smtClean="0"/>
              <a:t>evidován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době udržitelnosti musí být dodržovány cílové hodnoty indikátorů stanovené v Rozhodnutí/Stanovení </a:t>
            </a:r>
            <a:r>
              <a:rPr lang="cs-CZ" dirty="0" smtClean="0"/>
              <a:t>výdajů</a:t>
            </a:r>
            <a:endParaRPr lang="cs-CZ" dirty="0"/>
          </a:p>
          <a:p>
            <a:r>
              <a:rPr lang="cs-CZ" dirty="0" smtClean="0"/>
              <a:t>po </a:t>
            </a:r>
            <a:r>
              <a:rPr lang="cs-CZ" dirty="0"/>
              <a:t>dobu udržitelnosti je příjemce povinen prokázat fungování služeb v druhu a kapacitě, kterou určil v žádosti o </a:t>
            </a:r>
            <a:r>
              <a:rPr lang="cs-CZ" dirty="0" smtClean="0"/>
              <a:t>podporu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Michaela Lutrová</a:t>
            </a:r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lvl="0"/>
            <a:r>
              <a:rPr lang="cs-CZ" dirty="0" smtClean="0"/>
              <a:t>Dostupnost dokumentů na: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www.irop.mmr.cz/cs/Vyzvy/Seznam/Vyzva-c-69-Integrovany-zachranny-system-integrovan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5011</TotalTime>
  <Words>1841</Words>
  <Application>Microsoft Office PowerPoint</Application>
  <PresentationFormat>Širokoúhlá obrazovka</PresentationFormat>
  <Paragraphs>191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200</cp:revision>
  <dcterms:created xsi:type="dcterms:W3CDTF">2017-10-23T09:57:02Z</dcterms:created>
  <dcterms:modified xsi:type="dcterms:W3CDTF">2019-09-30T14:43:56Z</dcterms:modified>
</cp:coreProperties>
</file>